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299" r:id="rId3"/>
    <p:sldId id="300" r:id="rId4"/>
    <p:sldId id="301" r:id="rId5"/>
    <p:sldId id="302" r:id="rId6"/>
    <p:sldId id="303" r:id="rId7"/>
    <p:sldId id="304" r:id="rId8"/>
    <p:sldId id="305" r:id="rId9"/>
    <p:sldId id="306" r:id="rId10"/>
    <p:sldId id="307" r:id="rId11"/>
    <p:sldId id="309" r:id="rId12"/>
    <p:sldId id="310" r:id="rId13"/>
    <p:sldId id="311" r:id="rId14"/>
    <p:sldId id="312" r:id="rId15"/>
    <p:sldId id="313" r:id="rId16"/>
    <p:sldId id="293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21" r:id="rId25"/>
    <p:sldId id="322" r:id="rId26"/>
    <p:sldId id="323" r:id="rId27"/>
    <p:sldId id="324" r:id="rId28"/>
    <p:sldId id="325" r:id="rId29"/>
    <p:sldId id="326" r:id="rId30"/>
    <p:sldId id="327" r:id="rId31"/>
    <p:sldId id="333" r:id="rId32"/>
    <p:sldId id="334" r:id="rId33"/>
    <p:sldId id="335" r:id="rId34"/>
    <p:sldId id="337" r:id="rId35"/>
    <p:sldId id="338" r:id="rId36"/>
    <p:sldId id="339" r:id="rId37"/>
    <p:sldId id="340" r:id="rId38"/>
    <p:sldId id="341" r:id="rId39"/>
    <p:sldId id="342" r:id="rId40"/>
    <p:sldId id="343" r:id="rId41"/>
    <p:sldId id="344" r:id="rId42"/>
    <p:sldId id="347" r:id="rId43"/>
    <p:sldId id="345" r:id="rId44"/>
    <p:sldId id="346" r:id="rId45"/>
    <p:sldId id="348" r:id="rId46"/>
    <p:sldId id="349" r:id="rId47"/>
    <p:sldId id="351" r:id="rId48"/>
    <p:sldId id="350" r:id="rId49"/>
    <p:sldId id="352" r:id="rId50"/>
    <p:sldId id="354" r:id="rId51"/>
    <p:sldId id="355" r:id="rId52"/>
    <p:sldId id="356" r:id="rId53"/>
    <p:sldId id="357" r:id="rId54"/>
    <p:sldId id="358" r:id="rId55"/>
    <p:sldId id="359" r:id="rId56"/>
    <p:sldId id="353" r:id="rId57"/>
    <p:sldId id="336" r:id="rId58"/>
    <p:sldId id="360" r:id="rId59"/>
    <p:sldId id="361" r:id="rId60"/>
    <p:sldId id="362" r:id="rId61"/>
    <p:sldId id="363" r:id="rId62"/>
    <p:sldId id="364" r:id="rId63"/>
    <p:sldId id="366" r:id="rId64"/>
    <p:sldId id="367" r:id="rId65"/>
    <p:sldId id="368" r:id="rId66"/>
    <p:sldId id="369" r:id="rId67"/>
    <p:sldId id="370" r:id="rId68"/>
    <p:sldId id="371" r:id="rId69"/>
    <p:sldId id="372" r:id="rId70"/>
    <p:sldId id="373" r:id="rId71"/>
    <p:sldId id="374" r:id="rId72"/>
    <p:sldId id="375" r:id="rId73"/>
    <p:sldId id="376" r:id="rId74"/>
    <p:sldId id="377" r:id="rId75"/>
    <p:sldId id="378" r:id="rId76"/>
    <p:sldId id="379" r:id="rId77"/>
    <p:sldId id="380" r:id="rId78"/>
    <p:sldId id="381" r:id="rId79"/>
    <p:sldId id="382" r:id="rId80"/>
    <p:sldId id="383" r:id="rId81"/>
    <p:sldId id="384" r:id="rId82"/>
    <p:sldId id="385" r:id="rId83"/>
    <p:sldId id="386" r:id="rId84"/>
    <p:sldId id="390" r:id="rId85"/>
    <p:sldId id="400" r:id="rId86"/>
    <p:sldId id="401" r:id="rId87"/>
    <p:sldId id="402" r:id="rId88"/>
    <p:sldId id="403" r:id="rId89"/>
    <p:sldId id="404" r:id="rId90"/>
    <p:sldId id="405" r:id="rId91"/>
    <p:sldId id="406" r:id="rId92"/>
    <p:sldId id="407" r:id="rId93"/>
    <p:sldId id="409" r:id="rId94"/>
    <p:sldId id="410" r:id="rId95"/>
    <p:sldId id="411" r:id="rId96"/>
    <p:sldId id="412" r:id="rId97"/>
    <p:sldId id="413" r:id="rId98"/>
    <p:sldId id="414" r:id="rId99"/>
    <p:sldId id="415" r:id="rId100"/>
    <p:sldId id="416" r:id="rId101"/>
    <p:sldId id="417" r:id="rId102"/>
    <p:sldId id="418" r:id="rId103"/>
    <p:sldId id="419" r:id="rId104"/>
    <p:sldId id="420" r:id="rId105"/>
    <p:sldId id="421" r:id="rId106"/>
    <p:sldId id="422" r:id="rId107"/>
    <p:sldId id="511" r:id="rId108"/>
    <p:sldId id="423" r:id="rId109"/>
    <p:sldId id="503" r:id="rId110"/>
    <p:sldId id="502" r:id="rId111"/>
    <p:sldId id="501" r:id="rId112"/>
    <p:sldId id="500" r:id="rId113"/>
    <p:sldId id="424" r:id="rId114"/>
    <p:sldId id="504" r:id="rId115"/>
    <p:sldId id="505" r:id="rId116"/>
    <p:sldId id="506" r:id="rId117"/>
    <p:sldId id="507" r:id="rId118"/>
    <p:sldId id="508" r:id="rId119"/>
    <p:sldId id="509" r:id="rId120"/>
    <p:sldId id="510" r:id="rId121"/>
    <p:sldId id="425" r:id="rId122"/>
    <p:sldId id="426" r:id="rId123"/>
    <p:sldId id="427" r:id="rId124"/>
    <p:sldId id="428" r:id="rId125"/>
    <p:sldId id="429" r:id="rId126"/>
    <p:sldId id="430" r:id="rId127"/>
    <p:sldId id="431" r:id="rId128"/>
    <p:sldId id="432" r:id="rId129"/>
    <p:sldId id="433" r:id="rId130"/>
    <p:sldId id="434" r:id="rId131"/>
    <p:sldId id="512" r:id="rId132"/>
    <p:sldId id="435" r:id="rId133"/>
    <p:sldId id="436" r:id="rId134"/>
    <p:sldId id="437" r:id="rId135"/>
    <p:sldId id="438" r:id="rId136"/>
    <p:sldId id="439" r:id="rId137"/>
    <p:sldId id="440" r:id="rId138"/>
    <p:sldId id="441" r:id="rId139"/>
    <p:sldId id="442" r:id="rId140"/>
    <p:sldId id="443" r:id="rId141"/>
    <p:sldId id="444" r:id="rId142"/>
    <p:sldId id="445" r:id="rId143"/>
    <p:sldId id="515" r:id="rId144"/>
    <p:sldId id="516" r:id="rId145"/>
    <p:sldId id="513" r:id="rId146"/>
    <p:sldId id="447" r:id="rId147"/>
    <p:sldId id="448" r:id="rId148"/>
    <p:sldId id="449" r:id="rId149"/>
    <p:sldId id="450" r:id="rId150"/>
    <p:sldId id="451" r:id="rId151"/>
    <p:sldId id="452" r:id="rId152"/>
    <p:sldId id="453" r:id="rId153"/>
    <p:sldId id="454" r:id="rId154"/>
    <p:sldId id="455" r:id="rId155"/>
    <p:sldId id="456" r:id="rId156"/>
    <p:sldId id="457" r:id="rId157"/>
    <p:sldId id="458" r:id="rId158"/>
    <p:sldId id="459" r:id="rId159"/>
    <p:sldId id="460" r:id="rId160"/>
    <p:sldId id="461" r:id="rId161"/>
    <p:sldId id="462" r:id="rId162"/>
    <p:sldId id="463" r:id="rId163"/>
    <p:sldId id="464" r:id="rId164"/>
    <p:sldId id="465" r:id="rId165"/>
    <p:sldId id="466" r:id="rId166"/>
    <p:sldId id="467" r:id="rId167"/>
    <p:sldId id="468" r:id="rId1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6" d="100"/>
          <a:sy n="96" d="100"/>
        </p:scale>
        <p:origin x="-636" y="5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0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363" y="2128838"/>
            <a:ext cx="6391275" cy="260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848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8" y="1076325"/>
            <a:ext cx="7210425" cy="470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402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1733550"/>
            <a:ext cx="6810375" cy="339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77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63" y="1581150"/>
            <a:ext cx="6924675" cy="369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77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8" y="1876425"/>
            <a:ext cx="7439025" cy="310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77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1576388"/>
            <a:ext cx="7286625" cy="370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77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8" y="1181100"/>
            <a:ext cx="7134225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77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3" y="1690688"/>
            <a:ext cx="6886575" cy="347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878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338" y="2976563"/>
            <a:ext cx="4505325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907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586038"/>
            <a:ext cx="4724400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261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38263"/>
            <a:ext cx="7315200" cy="418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717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8" y="1200150"/>
            <a:ext cx="7248525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030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1223963"/>
            <a:ext cx="7019925" cy="441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591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3" y="1862138"/>
            <a:ext cx="7496175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762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1547813"/>
            <a:ext cx="58197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334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5" y="1409700"/>
            <a:ext cx="691515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117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024063"/>
            <a:ext cx="7010400" cy="28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524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38" y="1047750"/>
            <a:ext cx="7096125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629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2466975"/>
            <a:ext cx="7000875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333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3" y="2057400"/>
            <a:ext cx="7381875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75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63" y="1281113"/>
            <a:ext cx="7229475" cy="429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018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" y="1238250"/>
            <a:ext cx="7305675" cy="438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351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33475"/>
            <a:ext cx="7010400" cy="459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41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062038"/>
            <a:ext cx="7010400" cy="473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591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1695450"/>
            <a:ext cx="6905625" cy="346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952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1162050"/>
            <a:ext cx="7029450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226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247775"/>
            <a:ext cx="7200900" cy="436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898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1585913"/>
            <a:ext cx="7477125" cy="368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775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1238250"/>
            <a:ext cx="7153275" cy="438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033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63" y="1585913"/>
            <a:ext cx="7229475" cy="368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836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8" y="1400175"/>
            <a:ext cx="7400925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628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3" y="1528763"/>
            <a:ext cx="7077075" cy="380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124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038225"/>
            <a:ext cx="7010400" cy="478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266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357313"/>
            <a:ext cx="7334250" cy="414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558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24013"/>
            <a:ext cx="7010400" cy="360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591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388" y="3157538"/>
            <a:ext cx="522922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870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2200275"/>
            <a:ext cx="6934200" cy="245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128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8" y="1266825"/>
            <a:ext cx="6791325" cy="432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542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3" y="1824038"/>
            <a:ext cx="7496175" cy="320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658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166813"/>
            <a:ext cx="723900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229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8" y="1452563"/>
            <a:ext cx="6981825" cy="395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578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2652713"/>
            <a:ext cx="686752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074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8" y="1624013"/>
            <a:ext cx="7210425" cy="360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605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1728788"/>
            <a:ext cx="7153275" cy="340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126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2324100"/>
            <a:ext cx="6638925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969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1266825"/>
            <a:ext cx="6686550" cy="432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591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8" y="1190625"/>
            <a:ext cx="7400925" cy="447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441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252538"/>
            <a:ext cx="7239000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977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52575"/>
            <a:ext cx="8534400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911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1233488"/>
            <a:ext cx="7286625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68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485900"/>
            <a:ext cx="72009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68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38" y="3052763"/>
            <a:ext cx="3667125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042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1390650"/>
            <a:ext cx="7353300" cy="407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64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200150"/>
            <a:ext cx="7086600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821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013" y="1090613"/>
            <a:ext cx="6657975" cy="467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497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1328738"/>
            <a:ext cx="7324725" cy="420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409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1143000"/>
            <a:ext cx="714375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591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1352550"/>
            <a:ext cx="6648450" cy="415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409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3" y="1905000"/>
            <a:ext cx="6315075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997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" y="1104900"/>
            <a:ext cx="706755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591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43025"/>
            <a:ext cx="7058025" cy="417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785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2495550"/>
            <a:ext cx="6800850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984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13" y="2119313"/>
            <a:ext cx="6886575" cy="26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806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1881188"/>
            <a:ext cx="7019925" cy="309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232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3" y="3124200"/>
            <a:ext cx="17049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419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2109788"/>
            <a:ext cx="7181850" cy="263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507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1309688"/>
            <a:ext cx="7372350" cy="423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812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1443038"/>
            <a:ext cx="7153275" cy="397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848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1147763"/>
            <a:ext cx="7286625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156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1262063"/>
            <a:ext cx="7296150" cy="433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549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" y="1371600"/>
            <a:ext cx="70675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928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3" y="1643063"/>
            <a:ext cx="7419975" cy="357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08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76325"/>
            <a:ext cx="7115175" cy="470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801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1042988"/>
            <a:ext cx="7258050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308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1695450"/>
            <a:ext cx="7286625" cy="346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718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Questions??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6475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8" y="2381250"/>
            <a:ext cx="7172325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696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466850"/>
            <a:ext cx="7239000" cy="392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696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1362075"/>
            <a:ext cx="7000875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696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23963"/>
            <a:ext cx="7315200" cy="441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402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3" y="1447800"/>
            <a:ext cx="6734175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696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1619250"/>
            <a:ext cx="7286625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486400"/>
            <a:ext cx="20478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440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1700213"/>
            <a:ext cx="7296150" cy="345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440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1333500"/>
            <a:ext cx="73533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440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1766888"/>
            <a:ext cx="7372350" cy="332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440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1243013"/>
            <a:ext cx="7410450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216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47788"/>
            <a:ext cx="7315200" cy="416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216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185863"/>
            <a:ext cx="7277100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216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1114425"/>
            <a:ext cx="7143750" cy="462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573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162050"/>
            <a:ext cx="7239000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843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" y="1028700"/>
            <a:ext cx="699135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402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1724025"/>
            <a:ext cx="7505700" cy="340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241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495425"/>
            <a:ext cx="7343775" cy="386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759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3" y="1552575"/>
            <a:ext cx="741997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759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1795463"/>
            <a:ext cx="6715125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759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5000"/>
            <a:ext cx="8229600" cy="1143000"/>
          </a:xfrm>
        </p:spPr>
        <p:txBody>
          <a:bodyPr/>
          <a:lstStyle/>
          <a:p>
            <a:r>
              <a:rPr lang="en-IN" dirty="0" smtClean="0"/>
              <a:t>Distributions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461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3" y="985838"/>
            <a:ext cx="6772275" cy="488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461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1366838"/>
            <a:ext cx="7372350" cy="412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80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3" y="2076450"/>
            <a:ext cx="7077075" cy="27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80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8" y="1671638"/>
            <a:ext cx="7210425" cy="351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80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1195388"/>
            <a:ext cx="7362825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80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1209675"/>
            <a:ext cx="7124700" cy="443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402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3" y="1866900"/>
            <a:ext cx="7534275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80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762125"/>
            <a:ext cx="7239000" cy="33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80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8" y="1285875"/>
            <a:ext cx="6981825" cy="428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704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1276350"/>
            <a:ext cx="70485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704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700213"/>
            <a:ext cx="7239000" cy="345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704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1257300"/>
            <a:ext cx="7286625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4478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62050"/>
            <a:ext cx="7315200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4478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1238250"/>
            <a:ext cx="7286625" cy="438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005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8" y="1319213"/>
            <a:ext cx="7210425" cy="421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4478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66863"/>
            <a:ext cx="7010400" cy="372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672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1666875"/>
            <a:ext cx="7429500" cy="352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402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414463"/>
            <a:ext cx="7058025" cy="402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066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466850"/>
            <a:ext cx="6477000" cy="392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066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3" y="1404938"/>
            <a:ext cx="7077075" cy="404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066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1128713"/>
            <a:ext cx="6838950" cy="460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066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290638"/>
            <a:ext cx="7200900" cy="427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066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1276350"/>
            <a:ext cx="714375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066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1319213"/>
            <a:ext cx="7153275" cy="421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672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471613"/>
            <a:ext cx="7115175" cy="391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759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3" y="1304925"/>
            <a:ext cx="7381875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77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814513"/>
            <a:ext cx="7239000" cy="322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77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1362075"/>
            <a:ext cx="7267575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402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057275"/>
            <a:ext cx="7010400" cy="474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77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1357313"/>
            <a:ext cx="6715125" cy="414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77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1290638"/>
            <a:ext cx="6972300" cy="427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77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50" y="3143250"/>
            <a:ext cx="50673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77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314450"/>
            <a:ext cx="7200900" cy="422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77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1166813"/>
            <a:ext cx="7267575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77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100138"/>
            <a:ext cx="6934200" cy="465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77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5" y="1338263"/>
            <a:ext cx="6915150" cy="418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77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" y="1562100"/>
            <a:ext cx="721995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77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63" y="1766888"/>
            <a:ext cx="7229475" cy="332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77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13" y="1019175"/>
            <a:ext cx="7038975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402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" y="1457325"/>
            <a:ext cx="7067550" cy="394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77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28763"/>
            <a:ext cx="7162800" cy="380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77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8" y="1262063"/>
            <a:ext cx="7400925" cy="433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77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290638"/>
            <a:ext cx="7115175" cy="427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77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228725"/>
            <a:ext cx="7086600" cy="440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77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976313"/>
            <a:ext cx="7258050" cy="490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77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3" y="1314450"/>
            <a:ext cx="7077075" cy="422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77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95438"/>
            <a:ext cx="7010400" cy="366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77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8" y="1233488"/>
            <a:ext cx="7210425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77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566863"/>
            <a:ext cx="7239000" cy="372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77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8" y="1009650"/>
            <a:ext cx="6981825" cy="483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402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" y="1123950"/>
            <a:ext cx="7067550" cy="461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77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38" y="1181100"/>
            <a:ext cx="6943725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77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8" y="1290638"/>
            <a:ext cx="6791325" cy="427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77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52513"/>
            <a:ext cx="7115175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77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838" y="1219200"/>
            <a:ext cx="6410325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77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3005138"/>
            <a:ext cx="3619500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77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133600"/>
            <a:ext cx="7058025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77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28775"/>
            <a:ext cx="716280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77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3" y="1657350"/>
            <a:ext cx="5591175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77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66838"/>
            <a:ext cx="7315200" cy="412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77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1390650"/>
            <a:ext cx="7153275" cy="407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402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1600200"/>
            <a:ext cx="737235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77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1643063"/>
            <a:ext cx="7019925" cy="357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77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362075"/>
            <a:ext cx="723900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77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63" y="1314450"/>
            <a:ext cx="6848475" cy="422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77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6762750" cy="362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77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1700213"/>
            <a:ext cx="5924550" cy="345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77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1195388"/>
            <a:ext cx="7296150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77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1423988"/>
            <a:ext cx="7362825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77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1223963"/>
            <a:ext cx="7324725" cy="441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77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528888"/>
            <a:ext cx="457200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77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5809</TotalTime>
  <Words>3</Words>
  <Application>Microsoft Office PowerPoint</Application>
  <PresentationFormat>On-screen Show (4:3)</PresentationFormat>
  <Paragraphs>2</Paragraphs>
  <Slides>167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167</vt:i4>
      </vt:variant>
    </vt:vector>
  </HeadingPairs>
  <TitlesOfParts>
    <vt:vector size="16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Distributions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Statistical Concepts and Measures</dc:title>
  <dc:creator>VijayRaj Tumma</dc:creator>
  <cp:lastModifiedBy>Adminstrator</cp:lastModifiedBy>
  <cp:revision>149</cp:revision>
  <dcterms:created xsi:type="dcterms:W3CDTF">2006-08-16T00:00:00Z</dcterms:created>
  <dcterms:modified xsi:type="dcterms:W3CDTF">2019-03-12T03:32:44Z</dcterms:modified>
</cp:coreProperties>
</file>